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C5FA-30FE-45C0-8194-C658542AFCF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2842-FC6C-4028-91C5-FBB81153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9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C5FA-30FE-45C0-8194-C658542AFCF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2842-FC6C-4028-91C5-FBB81153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3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C5FA-30FE-45C0-8194-C658542AFCF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2842-FC6C-4028-91C5-FBB81153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3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C5FA-30FE-45C0-8194-C658542AFCF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2842-FC6C-4028-91C5-FBB81153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7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C5FA-30FE-45C0-8194-C658542AFCF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2842-FC6C-4028-91C5-FBB81153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9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C5FA-30FE-45C0-8194-C658542AFCF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2842-FC6C-4028-91C5-FBB81153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3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C5FA-30FE-45C0-8194-C658542AFCF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2842-FC6C-4028-91C5-FBB81153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7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C5FA-30FE-45C0-8194-C658542AFCF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2842-FC6C-4028-91C5-FBB81153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4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C5FA-30FE-45C0-8194-C658542AFCF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2842-FC6C-4028-91C5-FBB81153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9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C5FA-30FE-45C0-8194-C658542AFCF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2842-FC6C-4028-91C5-FBB81153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5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C5FA-30FE-45C0-8194-C658542AFCF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2842-FC6C-4028-91C5-FBB81153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7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BC5FA-30FE-45C0-8194-C658542AFCF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A2842-FC6C-4028-91C5-FBB81153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4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BARCELONA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4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toursofspain.com/images/spa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639" y="86062"/>
            <a:ext cx="7741893" cy="6771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8808962">
            <a:off x="9553348" y="1894907"/>
            <a:ext cx="601012" cy="312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82521" y="2116699"/>
            <a:ext cx="2882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*</a:t>
            </a:r>
            <a:r>
              <a:rPr lang="en-US" sz="3600" b="1" u="sng" dirty="0" smtClean="0"/>
              <a:t>Tarragona</a:t>
            </a:r>
            <a:endParaRPr lang="en-US" sz="3600" b="1" u="sng" dirty="0"/>
          </a:p>
        </p:txBody>
      </p:sp>
      <p:pic>
        <p:nvPicPr>
          <p:cNvPr id="7" name="Content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16" y="806218"/>
            <a:ext cx="4239537" cy="336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Guided Sightseeing Tour in </a:t>
            </a:r>
            <a:r>
              <a:rPr lang="en-US" b="1" dirty="0" smtClean="0">
                <a:solidFill>
                  <a:srgbClr val="FF0000"/>
                </a:solidFill>
              </a:rPr>
              <a:t>BARCELONA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0" y="1562867"/>
            <a:ext cx="11124720" cy="5197394"/>
          </a:xfrm>
        </p:spPr>
      </p:pic>
    </p:spTree>
    <p:extLst>
      <p:ext uri="{BB962C8B-B14F-4D97-AF65-F5344CB8AC3E}">
        <p14:creationId xmlns:p14="http://schemas.microsoft.com/office/powerpoint/2010/main" val="34916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392" y="126125"/>
            <a:ext cx="7906407" cy="69368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Park </a:t>
            </a:r>
            <a:r>
              <a:rPr lang="en-US" dirty="0" err="1" smtClean="0">
                <a:solidFill>
                  <a:srgbClr val="FF0000"/>
                </a:solidFill>
              </a:rPr>
              <a:t>Guell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8" y="946157"/>
            <a:ext cx="11220953" cy="5481144"/>
          </a:xfrm>
        </p:spPr>
      </p:pic>
    </p:spTree>
    <p:extLst>
      <p:ext uri="{BB962C8B-B14F-4D97-AF65-F5344CB8AC3E}">
        <p14:creationId xmlns:p14="http://schemas.microsoft.com/office/powerpoint/2010/main" val="225266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876" y="210207"/>
            <a:ext cx="8431924" cy="63062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 </a:t>
            </a:r>
            <a:r>
              <a:rPr lang="en-US" dirty="0" err="1">
                <a:solidFill>
                  <a:srgbClr val="FF0000"/>
                </a:solidFill>
              </a:rPr>
              <a:t>S</a:t>
            </a:r>
            <a:r>
              <a:rPr lang="en-US" dirty="0" err="1" smtClean="0">
                <a:solidFill>
                  <a:srgbClr val="FF0000"/>
                </a:solidFill>
              </a:rPr>
              <a:t>agrada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Familia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14" y="945931"/>
            <a:ext cx="10855079" cy="5665075"/>
          </a:xfrm>
        </p:spPr>
      </p:pic>
    </p:spTree>
    <p:extLst>
      <p:ext uri="{BB962C8B-B14F-4D97-AF65-F5344CB8AC3E}">
        <p14:creationId xmlns:p14="http://schemas.microsoft.com/office/powerpoint/2010/main" val="6330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4123" y="175940"/>
            <a:ext cx="8179675" cy="58080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Olympic Stadium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4" y="756746"/>
            <a:ext cx="11771586" cy="6011259"/>
          </a:xfrm>
        </p:spPr>
      </p:pic>
    </p:spTree>
    <p:extLst>
      <p:ext uri="{BB962C8B-B14F-4D97-AF65-F5344CB8AC3E}">
        <p14:creationId xmlns:p14="http://schemas.microsoft.com/office/powerpoint/2010/main" val="113383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0359" y="1"/>
            <a:ext cx="7433440" cy="79878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Casa Mila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110"/>
            <a:ext cx="5623034" cy="62378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935" y="620110"/>
            <a:ext cx="6028734" cy="623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3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BARCELONA</vt:lpstr>
      <vt:lpstr>PowerPoint Presentation</vt:lpstr>
      <vt:lpstr>Guided Sightseeing Tour in BARCELONA </vt:lpstr>
      <vt:lpstr>Park Guell </vt:lpstr>
      <vt:lpstr>La Sagrada Familia </vt:lpstr>
      <vt:lpstr>Olympic Stadium </vt:lpstr>
      <vt:lpstr>Casa Mila 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2017-11-14T15:31:25Z</dcterms:created>
  <dcterms:modified xsi:type="dcterms:W3CDTF">2017-11-14T15:32:03Z</dcterms:modified>
</cp:coreProperties>
</file>