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9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6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3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8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567A-65DB-4D7F-9215-628D1747AD9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A113-45FA-48FB-A1BB-8BB2F130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0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MADRID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9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0" y="1"/>
            <a:ext cx="8043040" cy="62732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F. Goya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45" y="795611"/>
            <a:ext cx="7829238" cy="5521105"/>
          </a:xfrm>
        </p:spPr>
      </p:pic>
    </p:spTree>
    <p:extLst>
      <p:ext uri="{BB962C8B-B14F-4D97-AF65-F5344CB8AC3E}">
        <p14:creationId xmlns:p14="http://schemas.microsoft.com/office/powerpoint/2010/main" val="4854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020" y="1"/>
            <a:ext cx="8284779" cy="76848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D. Velazquez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3" y="1023849"/>
            <a:ext cx="9049408" cy="54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5" y="0"/>
            <a:ext cx="11206655" cy="8933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Reina Sophia -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ational Museum of 20-th century 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Image result for reina sofia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9" y="1019503"/>
            <a:ext cx="9423600" cy="6913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68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S. Dali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Image result for 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3" y="1171356"/>
            <a:ext cx="4943623" cy="435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56" y="130831"/>
            <a:ext cx="4834555" cy="3603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90" y="4007124"/>
            <a:ext cx="5496910" cy="2824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0"/>
            <a:ext cx="3208283" cy="84279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P. Picasso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842795"/>
            <a:ext cx="4578762" cy="52742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47" y="121198"/>
            <a:ext cx="4762425" cy="4346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75" y="4599589"/>
            <a:ext cx="6022428" cy="22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274638"/>
            <a:ext cx="9913088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ocina</a:t>
            </a:r>
            <a:r>
              <a:rPr lang="en-US" b="1" dirty="0" smtClean="0">
                <a:solidFill>
                  <a:srgbClr val="FF0000"/>
                </a:solidFill>
              </a:rPr>
              <a:t> Española  - you cook, then you eat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377" y="1224228"/>
            <a:ext cx="8686800" cy="4983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https://image-gw.livelink.io/us::walmart::images/232323232%7Fngo%3A2323%3Dzcoodtwaxroqdfv%3B%3B9%3A%3Dkt%3E2856%3D%3C6%3B%3D%3C69%3D3765%3C6%3B%3B783260m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" y="1224227"/>
            <a:ext cx="10664456" cy="5538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2244" y="860226"/>
            <a:ext cx="6768662" cy="50482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2128" y="401015"/>
            <a:ext cx="6858000" cy="60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5650" y="1237718"/>
            <a:ext cx="6505904" cy="42827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548" y="35803"/>
            <a:ext cx="6858000" cy="64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44559"/>
            <a:ext cx="4171950" cy="2342710"/>
          </a:xfrm>
        </p:spPr>
      </p:pic>
      <p:sp>
        <p:nvSpPr>
          <p:cNvPr id="5" name="Right Arrow 4"/>
          <p:cNvSpPr/>
          <p:nvPr/>
        </p:nvSpPr>
        <p:spPr>
          <a:xfrm rot="8756176">
            <a:off x="5690585" y="22136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http://www.toursofspain.com/images/sp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425633"/>
            <a:ext cx="11987624" cy="6432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493162">
            <a:off x="4581676" y="20147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846">
            <a:off x="287521" y="635392"/>
            <a:ext cx="3974095" cy="22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Guided Sightseeing Tour in </a:t>
            </a:r>
            <a:r>
              <a:rPr lang="en-US" b="1" dirty="0" smtClean="0">
                <a:solidFill>
                  <a:srgbClr val="FF0000"/>
                </a:solidFill>
              </a:rPr>
              <a:t>MADRID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" y="1604908"/>
            <a:ext cx="10386116" cy="5128946"/>
          </a:xfrm>
        </p:spPr>
      </p:pic>
    </p:spTree>
    <p:extLst>
      <p:ext uri="{BB962C8B-B14F-4D97-AF65-F5344CB8AC3E}">
        <p14:creationId xmlns:p14="http://schemas.microsoft.com/office/powerpoint/2010/main" val="26373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locuraviajes.com/blog/wp-content/uploads/2012/08/Plaza_Mayor_de_Madrid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8" y="1122363"/>
            <a:ext cx="9144000" cy="5578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6828" y="23799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Plaza  Mayor</a:t>
            </a:r>
          </a:p>
        </p:txBody>
      </p:sp>
    </p:spTree>
    <p:extLst>
      <p:ext uri="{BB962C8B-B14F-4D97-AF65-F5344CB8AC3E}">
        <p14:creationId xmlns:p14="http://schemas.microsoft.com/office/powerpoint/2010/main" val="6148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royal palace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7" y="1107740"/>
            <a:ext cx="9501351" cy="5608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1" y="92077"/>
            <a:ext cx="42226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Royal Palace </a:t>
            </a:r>
          </a:p>
        </p:txBody>
      </p:sp>
    </p:spTree>
    <p:extLst>
      <p:ext uri="{BB962C8B-B14F-4D97-AF65-F5344CB8AC3E}">
        <p14:creationId xmlns:p14="http://schemas.microsoft.com/office/powerpoint/2010/main" val="38184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Image result for royal palace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4" y="0"/>
            <a:ext cx="9132990" cy="6645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53" y="-27542"/>
            <a:ext cx="9184864" cy="6885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72"/>
            <a:ext cx="9061287" cy="6854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74141"/>
            <a:ext cx="9534479" cy="5364882"/>
          </a:xfrm>
        </p:spPr>
      </p:pic>
      <p:sp>
        <p:nvSpPr>
          <p:cNvPr id="5" name="Rectangle 4"/>
          <p:cNvSpPr/>
          <p:nvPr/>
        </p:nvSpPr>
        <p:spPr>
          <a:xfrm>
            <a:off x="84084" y="92077"/>
            <a:ext cx="11494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Prado </a:t>
            </a:r>
            <a:r>
              <a:rPr lang="en-US" sz="4000" dirty="0" smtClean="0">
                <a:solidFill>
                  <a:srgbClr val="FF0000"/>
                </a:solidFill>
              </a:rPr>
              <a:t>– National Art Museum( 12</a:t>
            </a:r>
            <a:r>
              <a:rPr lang="en-US" sz="4000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dirty="0" smtClean="0">
                <a:solidFill>
                  <a:srgbClr val="FF0000"/>
                </a:solidFill>
              </a:rPr>
              <a:t> – 20</a:t>
            </a:r>
            <a:r>
              <a:rPr lang="en-US" sz="4000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dirty="0" smtClean="0">
                <a:solidFill>
                  <a:srgbClr val="FF0000"/>
                </a:solidFill>
              </a:rPr>
              <a:t>  century) 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MADRID</vt:lpstr>
      <vt:lpstr>PowerPoint Presentation</vt:lpstr>
      <vt:lpstr>Guided Sightseeing Tour in MADRID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F. Goya </vt:lpstr>
      <vt:lpstr>D. Velazquez </vt:lpstr>
      <vt:lpstr>Reina Sophia - National Museum of 20-th century art</vt:lpstr>
      <vt:lpstr>S. Dali </vt:lpstr>
      <vt:lpstr>P. Picasso </vt:lpstr>
      <vt:lpstr>La Cocina Española  - you cook, then you eat  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MADRID</dc:title>
  <dc:creator>Windows User</dc:creator>
  <cp:lastModifiedBy>Windows User</cp:lastModifiedBy>
  <cp:revision>1</cp:revision>
  <dcterms:created xsi:type="dcterms:W3CDTF">2017-11-14T14:18:49Z</dcterms:created>
  <dcterms:modified xsi:type="dcterms:W3CDTF">2017-11-14T14:19:05Z</dcterms:modified>
</cp:coreProperties>
</file>