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4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9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7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7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C175-30E2-4A35-BD71-B42A5EC3A57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7EF4-B063-48DD-B392-D37A7116D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slim" TargetMode="External"/><Relationship Id="rId2" Type="http://schemas.openxmlformats.org/officeDocument/2006/relationships/hyperlink" Target="https://en.wikipedia.org/wiki/Christi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en.wikipedia.org/wiki/Jew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smtClean="0">
                <a:solidFill>
                  <a:srgbClr val="FF0000"/>
                </a:solidFill>
              </a:rPr>
              <a:t>		TOLEDO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5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220" y="123961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http://www.toursofspain.com/images/sp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56" y="0"/>
            <a:ext cx="75109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493162">
            <a:off x="6499031" y="21969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05" y="1618367"/>
            <a:ext cx="5111393" cy="3360057"/>
          </a:xfrm>
        </p:spPr>
      </p:pic>
    </p:spTree>
    <p:extLst>
      <p:ext uri="{BB962C8B-B14F-4D97-AF65-F5344CB8AC3E}">
        <p14:creationId xmlns:p14="http://schemas.microsoft.com/office/powerpoint/2010/main" val="6820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303" y="0"/>
            <a:ext cx="4614041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Capital of the province of Toledo</a:t>
            </a:r>
          </a:p>
          <a:p>
            <a:r>
              <a:rPr lang="en-US" dirty="0" smtClean="0"/>
              <a:t>declared </a:t>
            </a:r>
            <a:r>
              <a:rPr lang="en-US" dirty="0"/>
              <a:t>a </a:t>
            </a:r>
            <a:r>
              <a:rPr lang="en-US" dirty="0" smtClean="0"/>
              <a:t>World Heritage Site by UNESCO</a:t>
            </a:r>
          </a:p>
          <a:p>
            <a:r>
              <a:rPr lang="en-US" dirty="0" smtClean="0"/>
              <a:t>Known as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-“Imperial city”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 the </a:t>
            </a:r>
            <a:r>
              <a:rPr lang="en-US" dirty="0"/>
              <a:t>main venue of the court of </a:t>
            </a:r>
            <a:r>
              <a:rPr lang="en-US" dirty="0" smtClean="0"/>
              <a:t>Charles V)</a:t>
            </a:r>
          </a:p>
          <a:p>
            <a:pPr marL="0" indent="0">
              <a:buNone/>
            </a:pPr>
            <a:r>
              <a:rPr lang="en-US" dirty="0" smtClean="0"/>
              <a:t>   - The </a:t>
            </a:r>
            <a:r>
              <a:rPr lang="en-US" dirty="0" smtClean="0">
                <a:solidFill>
                  <a:srgbClr val="FF0000"/>
                </a:solidFill>
              </a:rPr>
              <a:t>city of 3 cultures</a:t>
            </a:r>
          </a:p>
          <a:p>
            <a:pPr marL="0" indent="0">
              <a:buNone/>
            </a:pPr>
            <a:r>
              <a:rPr lang="en-US" dirty="0"/>
              <a:t>(historical co-existence of </a:t>
            </a:r>
            <a:r>
              <a:rPr lang="en-US" dirty="0">
                <a:hlinkClick r:id="rId2" tooltip="Christian"/>
              </a:rPr>
              <a:t>Christians</a:t>
            </a:r>
            <a:r>
              <a:rPr lang="en-US" dirty="0"/>
              <a:t>, </a:t>
            </a:r>
            <a:r>
              <a:rPr lang="en-US" dirty="0">
                <a:hlinkClick r:id="rId3" tooltip="Muslim"/>
              </a:rPr>
              <a:t>Muslims</a:t>
            </a:r>
            <a:r>
              <a:rPr lang="en-US" dirty="0"/>
              <a:t> and </a:t>
            </a:r>
            <a:r>
              <a:rPr lang="en-US" dirty="0" smtClean="0">
                <a:hlinkClick r:id="rId4" tooltip="Jews"/>
              </a:rPr>
              <a:t>Jews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70"/>
            <a:ext cx="71790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307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TOLEDO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6" y="122950"/>
            <a:ext cx="10867734" cy="6550600"/>
          </a:xfrm>
        </p:spPr>
      </p:pic>
    </p:spTree>
    <p:extLst>
      <p:ext uri="{BB962C8B-B14F-4D97-AF65-F5344CB8AC3E}">
        <p14:creationId xmlns:p14="http://schemas.microsoft.com/office/powerpoint/2010/main" val="5164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0331" y="274639"/>
            <a:ext cx="2331564" cy="5851525"/>
          </a:xfrm>
        </p:spPr>
        <p:txBody>
          <a:bodyPr>
            <a:normAutofit/>
          </a:bodyPr>
          <a:lstStyle/>
          <a:p>
            <a:r>
              <a:rPr lang="en-US" dirty="0"/>
              <a:t>Toledo has a history in the production </a:t>
            </a:r>
            <a:r>
              <a:rPr lang="en-US" dirty="0" smtClean="0"/>
              <a:t>of bladed weapons, </a:t>
            </a:r>
            <a:r>
              <a:rPr lang="en-US" dirty="0"/>
              <a:t>which are now popular souvenirs of the city.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7" y="-1"/>
            <a:ext cx="8821429" cy="66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5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6" y="365126"/>
            <a:ext cx="10870324" cy="76999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Visit the sword factory, then the store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90" y="1208691"/>
            <a:ext cx="9228119" cy="5480625"/>
          </a:xfrm>
        </p:spPr>
      </p:pic>
    </p:spTree>
    <p:extLst>
      <p:ext uri="{BB962C8B-B14F-4D97-AF65-F5344CB8AC3E}">
        <p14:creationId xmlns:p14="http://schemas.microsoft.com/office/powerpoint/2010/main" val="1347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267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1144" y="533401"/>
            <a:ext cx="2511973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Synagogue of </a:t>
            </a:r>
            <a:r>
              <a:rPr lang="en-US" dirty="0">
                <a:solidFill>
                  <a:srgbClr val="FF0000"/>
                </a:solidFill>
              </a:rPr>
              <a:t>Santa María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la Blanca</a:t>
            </a:r>
          </a:p>
          <a:p>
            <a:pPr marL="0" indent="0">
              <a:buNone/>
            </a:pPr>
            <a:r>
              <a:rPr lang="en-US" dirty="0" smtClean="0"/>
              <a:t>-former synagogue, now museum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Image result for santa maria la blanca tole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3" y="75799"/>
            <a:ext cx="7944583" cy="66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8262" y="274638"/>
            <a:ext cx="4547486" cy="635476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Monasterio de San Juan de los </a:t>
            </a:r>
            <a:r>
              <a:rPr lang="es-ES" dirty="0" smtClean="0">
                <a:solidFill>
                  <a:srgbClr val="FF0000"/>
                </a:solidFill>
              </a:rPr>
              <a:t>Reyes</a:t>
            </a:r>
          </a:p>
          <a:p>
            <a:pPr marL="0" indent="0">
              <a:buNone/>
            </a:pPr>
            <a:r>
              <a:rPr lang="en-US" dirty="0" smtClean="0"/>
              <a:t>- founded </a:t>
            </a:r>
            <a:r>
              <a:rPr lang="en-US" dirty="0"/>
              <a:t>by King </a:t>
            </a:r>
            <a:r>
              <a:rPr lang="en-US" dirty="0" smtClean="0"/>
              <a:t>Ferdinand II of Aragon and Queen Isabella I of Castille to </a:t>
            </a:r>
            <a:r>
              <a:rPr lang="en-US" dirty="0"/>
              <a:t>commemorate </a:t>
            </a:r>
            <a:r>
              <a:rPr lang="en-US" dirty="0" smtClean="0"/>
              <a:t> </a:t>
            </a:r>
            <a:r>
              <a:rPr lang="en-US" dirty="0"/>
              <a:t>the birth of their son</a:t>
            </a:r>
          </a:p>
        </p:txBody>
      </p:sp>
      <p:pic>
        <p:nvPicPr>
          <p:cNvPr id="5122" name="Picture 2" descr="Image result for monasterio de san juan los r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" y="39544"/>
            <a:ext cx="6891294" cy="6824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 the sword factory, then the store 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2017-11-14T14:22:47Z</dcterms:created>
  <dcterms:modified xsi:type="dcterms:W3CDTF">2017-11-14T14:23:02Z</dcterms:modified>
</cp:coreProperties>
</file>