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1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9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0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2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BC8C-D521-4D7B-8BF8-1C65E9CF4BCB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723BC-10F7-4E8D-9955-B9441304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VALENCIA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4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4" y="-336588"/>
            <a:ext cx="4651375" cy="1988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>
                <a:solidFill>
                  <a:srgbClr val="FF0000"/>
                </a:solidFill>
              </a:rPr>
              <a:t>AVE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-high speed train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-193 mph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oursofspain.com/images/sp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677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668390">
            <a:off x="2742270" y="3036193"/>
            <a:ext cx="783120" cy="402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73" y="1851239"/>
            <a:ext cx="5454127" cy="50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81" y="160731"/>
            <a:ext cx="10515600" cy="75367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uided Sightseeing Tour in </a:t>
            </a:r>
            <a:r>
              <a:rPr lang="en-US" b="1" dirty="0" smtClean="0">
                <a:solidFill>
                  <a:srgbClr val="FF0000"/>
                </a:solidFill>
              </a:rPr>
              <a:t>VALENCIA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2" y="914401"/>
            <a:ext cx="10518066" cy="5943599"/>
          </a:xfrm>
        </p:spPr>
      </p:pic>
    </p:spTree>
    <p:extLst>
      <p:ext uri="{BB962C8B-B14F-4D97-AF65-F5344CB8AC3E}">
        <p14:creationId xmlns:p14="http://schemas.microsoft.com/office/powerpoint/2010/main" val="5469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9" y="207031"/>
            <a:ext cx="11472083" cy="6337765"/>
          </a:xfrm>
        </p:spPr>
      </p:pic>
    </p:spTree>
    <p:extLst>
      <p:ext uri="{BB962C8B-B14F-4D97-AF65-F5344CB8AC3E}">
        <p14:creationId xmlns:p14="http://schemas.microsoft.com/office/powerpoint/2010/main" val="13567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4" y="96818"/>
            <a:ext cx="11837772" cy="6589291"/>
          </a:xfrm>
        </p:spPr>
      </p:pic>
    </p:spTree>
    <p:extLst>
      <p:ext uri="{BB962C8B-B14F-4D97-AF65-F5344CB8AC3E}">
        <p14:creationId xmlns:p14="http://schemas.microsoft.com/office/powerpoint/2010/main" val="20138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VALENCIA</vt:lpstr>
      <vt:lpstr> AVE -high speed train  -193 mph</vt:lpstr>
      <vt:lpstr>Guided Sightseeing Tour in VALENCIA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VALENCIA</dc:title>
  <dc:creator>Windows User</dc:creator>
  <cp:lastModifiedBy>Windows User</cp:lastModifiedBy>
  <cp:revision>1</cp:revision>
  <dcterms:created xsi:type="dcterms:W3CDTF">2017-11-14T15:20:39Z</dcterms:created>
  <dcterms:modified xsi:type="dcterms:W3CDTF">2017-11-14T15:20:50Z</dcterms:modified>
</cp:coreProperties>
</file>